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73" r:id="rId2"/>
    <p:sldId id="256" r:id="rId3"/>
    <p:sldId id="257" r:id="rId4"/>
    <p:sldId id="270" r:id="rId5"/>
    <p:sldId id="258" r:id="rId6"/>
    <p:sldId id="269" r:id="rId7"/>
    <p:sldId id="259" r:id="rId8"/>
    <p:sldId id="260" r:id="rId9"/>
  </p:sldIdLst>
  <p:sldSz cx="12192000" cy="6858000"/>
  <p:notesSz cx="6858000" cy="9144000"/>
  <p:embeddedFontLst>
    <p:embeddedFont>
      <p:font typeface="VNI-Avo" pitchFamily="2"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AD8"/>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E42F1-3FE9-4175-B959-F3A605927B20}"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60D3B-3901-4D79-AC12-F5FDE7661253}" type="slidenum">
              <a:rPr lang="en-US" smtClean="0"/>
              <a:t>‹#›</a:t>
            </a:fld>
            <a:endParaRPr lang="en-US"/>
          </a:p>
        </p:txBody>
      </p:sp>
    </p:spTree>
    <p:extLst>
      <p:ext uri="{BB962C8B-B14F-4D97-AF65-F5344CB8AC3E}">
        <p14:creationId xmlns:p14="http://schemas.microsoft.com/office/powerpoint/2010/main" val="42486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7D0CEF-B417-44AB-A987-9193B90D188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7D0CEF-B417-44AB-A987-9193B90D188A}"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7D0CEF-B417-44AB-A987-9193B90D188A}" type="datetimeFigureOut">
              <a:rPr lang="en-US" smtClean="0"/>
              <a:t>12/11/2025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7D0CEF-B417-44AB-A987-9193B90D188A}" type="datetimeFigureOut">
              <a:rPr lang="en-US" smtClean="0"/>
              <a:t>12/11/2025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12/11/2025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12/11/2025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fontAlgn="auto">
              <a:spcBef>
                <a:spcPts val="0"/>
              </a:spcBef>
              <a:spcAft>
                <a:spcPts val="0"/>
              </a:spcAft>
              <a:defRPr/>
            </a:pPr>
            <a:r>
              <a:rPr lang="en-US" sz="1000" b="1" spc="50">
                <a:ln w="0"/>
                <a:solidFill>
                  <a:schemeClr val="bg2"/>
                </a:solidFill>
                <a:effectLst>
                  <a:innerShdw blurRad="63500" dist="50800" dir="13500000">
                    <a:srgbClr val="000000">
                      <a:alpha val="50000"/>
                    </a:srgbClr>
                  </a:innerShdw>
                </a:effectLst>
              </a:rPr>
              <a:t>MÁI TRƯỜNG TUỔI THƠ</a:t>
            </a:r>
          </a:p>
        </p:txBody>
      </p:sp>
      <p:sp>
        <p:nvSpPr>
          <p:cNvPr id="3" name="TextBox 2">
            <a:extLst>
              <a:ext uri="{FF2B5EF4-FFF2-40B4-BE49-F238E27FC236}">
                <a16:creationId xmlns:a16="http://schemas.microsoft.com/office/drawing/2014/main" id="{35FB5BAA-648B-BC10-A594-2B9D7DE4DF81}"/>
              </a:ext>
            </a:extLst>
          </p:cNvPr>
          <p:cNvSpPr txBox="1">
            <a:spLocks noChangeArrowheads="1"/>
          </p:cNvSpPr>
          <p:nvPr/>
        </p:nvSpPr>
        <p:spPr bwMode="auto">
          <a:xfrm>
            <a:off x="261369" y="2045344"/>
            <a:ext cx="11475706" cy="769441"/>
          </a:xfrm>
          <a:prstGeom prst="rect">
            <a:avLst/>
          </a:prstGeom>
          <a:noFill/>
          <a:ln w="9525">
            <a:noFill/>
            <a:miter lim="800000"/>
            <a:headEnd/>
            <a:tailEnd/>
          </a:ln>
        </p:spPr>
        <p:txBody>
          <a:bodyPr wrap="square">
            <a:spAutoFit/>
          </a:bodyPr>
          <a:lstStyle/>
          <a:p>
            <a:r>
              <a:rPr lang="en-US" sz="4400" dirty="0">
                <a:solidFill>
                  <a:srgbClr val="0000FF"/>
                </a:solidFill>
                <a:latin typeface="VNI-Avo" pitchFamily="2" charset="0"/>
              </a:rPr>
              <a:t>.</a:t>
            </a:r>
          </a:p>
        </p:txBody>
      </p:sp>
    </p:spTree>
    <p:extLst>
      <p:ext uri="{BB962C8B-B14F-4D97-AF65-F5344CB8AC3E}">
        <p14:creationId xmlns:p14="http://schemas.microsoft.com/office/powerpoint/2010/main" val="251721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7304" y="5609443"/>
            <a:ext cx="11253792" cy="707886"/>
          </a:xfrm>
          <a:prstGeom prst="rect">
            <a:avLst/>
          </a:prstGeom>
          <a:noFill/>
        </p:spPr>
        <p:txBody>
          <a:bodyPr wrap="square" rtlCol="0">
            <a:spAutoFit/>
          </a:bodyPr>
          <a:lstStyle/>
          <a:p>
            <a:r>
              <a:rPr lang="vi-VN" sz="4000" b="1">
                <a:latin typeface="VNI-Avo" pitchFamily="2" charset="0"/>
              </a:rPr>
              <a:t>Nhöõng boâng hoàng rung rinh trong gioù</a:t>
            </a:r>
            <a:r>
              <a:rPr lang="en-US" sz="4000" b="1">
                <a:latin typeface="VNI-Avo" pitchFamily="2" charset="0"/>
              </a:rPr>
              <a:t>.</a:t>
            </a:r>
          </a:p>
        </p:txBody>
      </p:sp>
      <p:sp>
        <p:nvSpPr>
          <p:cNvPr id="6" name="Rectangle 5"/>
          <p:cNvSpPr/>
          <p:nvPr/>
        </p:nvSpPr>
        <p:spPr>
          <a:xfrm>
            <a:off x="1765000" y="5647927"/>
            <a:ext cx="1168910" cy="707886"/>
          </a:xfrm>
          <a:prstGeom prst="rect">
            <a:avLst/>
          </a:prstGeom>
        </p:spPr>
        <p:txBody>
          <a:bodyPr wrap="none">
            <a:spAutoFit/>
          </a:bodyPr>
          <a:lstStyle/>
          <a:p>
            <a:pPr algn="ctr"/>
            <a:r>
              <a:rPr lang="vi-VN" sz="4000" b="1" dirty="0">
                <a:solidFill>
                  <a:srgbClr val="FF0000"/>
                </a:solidFill>
                <a:latin typeface="VNI-Avo" pitchFamily="2" charset="0"/>
              </a:rPr>
              <a:t>ö</a:t>
            </a:r>
            <a:r>
              <a:rPr lang="en-US" sz="4000" b="1" dirty="0">
                <a:solidFill>
                  <a:srgbClr val="FF0000"/>
                </a:solidFill>
                <a:latin typeface="VNI-Avo" pitchFamily="2" charset="0"/>
              </a:rPr>
              <a:t>ng</a:t>
            </a:r>
            <a:endParaRPr lang="en-US" sz="4000" dirty="0">
              <a:solidFill>
                <a:srgbClr val="FF0000"/>
              </a:solidFill>
            </a:endParaRPr>
          </a:p>
        </p:txBody>
      </p:sp>
      <p:sp>
        <p:nvSpPr>
          <p:cNvPr id="7" name="Rectangle 6"/>
          <p:cNvSpPr/>
          <p:nvPr/>
        </p:nvSpPr>
        <p:spPr>
          <a:xfrm>
            <a:off x="4678269" y="5659322"/>
            <a:ext cx="1227231" cy="707886"/>
          </a:xfrm>
          <a:prstGeom prst="rect">
            <a:avLst/>
          </a:prstGeom>
        </p:spPr>
        <p:txBody>
          <a:bodyPr wrap="square">
            <a:spAutoFit/>
          </a:bodyPr>
          <a:lstStyle/>
          <a:p>
            <a:r>
              <a:rPr lang="vi-VN" sz="4000" b="1">
                <a:solidFill>
                  <a:srgbClr val="FF0000"/>
                </a:solidFill>
                <a:latin typeface="VNI-Avo" pitchFamily="2" charset="0"/>
              </a:rPr>
              <a:t>oâ</a:t>
            </a:r>
            <a:r>
              <a:rPr lang="en-US" sz="4000" b="1">
                <a:solidFill>
                  <a:srgbClr val="FF0000"/>
                </a:solidFill>
                <a:latin typeface="VNI-Avo" pitchFamily="2" charset="0"/>
              </a:rPr>
              <a:t>ng</a:t>
            </a:r>
            <a:endParaRPr lang="en-US" sz="4000">
              <a:solidFill>
                <a:srgbClr val="FF0000"/>
              </a:solidFill>
            </a:endParaRPr>
          </a:p>
        </p:txBody>
      </p:sp>
      <p:sp>
        <p:nvSpPr>
          <p:cNvPr id="8" name="Rectangle 7"/>
          <p:cNvSpPr/>
          <p:nvPr/>
        </p:nvSpPr>
        <p:spPr>
          <a:xfrm>
            <a:off x="3227265" y="5648311"/>
            <a:ext cx="1212191" cy="707886"/>
          </a:xfrm>
          <a:prstGeom prst="rect">
            <a:avLst/>
          </a:prstGeom>
        </p:spPr>
        <p:txBody>
          <a:bodyPr wrap="none">
            <a:spAutoFit/>
          </a:bodyPr>
          <a:lstStyle/>
          <a:p>
            <a:r>
              <a:rPr lang="vi-VN" sz="4000" b="1">
                <a:solidFill>
                  <a:srgbClr val="FF0000"/>
                </a:solidFill>
                <a:latin typeface="VNI-Avo" pitchFamily="2" charset="0"/>
              </a:rPr>
              <a:t>oâ</a:t>
            </a:r>
            <a:r>
              <a:rPr lang="en-US" sz="4000" b="1">
                <a:solidFill>
                  <a:srgbClr val="FF0000"/>
                </a:solidFill>
                <a:latin typeface="VNI-Avo" pitchFamily="2" charset="0"/>
              </a:rPr>
              <a:t>ng</a:t>
            </a:r>
            <a:endParaRPr lang="en-US" sz="4000">
              <a:solidFill>
                <a:srgbClr val="FF0000"/>
              </a:solidFill>
            </a:endParaRPr>
          </a:p>
        </p:txBody>
      </p:sp>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sp>
        <p:nvSpPr>
          <p:cNvPr id="10" name="Rectangle 9"/>
          <p:cNvSpPr/>
          <p:nvPr/>
        </p:nvSpPr>
        <p:spPr>
          <a:xfrm>
            <a:off x="5987297" y="5659322"/>
            <a:ext cx="1148071" cy="707886"/>
          </a:xfrm>
          <a:prstGeom prst="rect">
            <a:avLst/>
          </a:prstGeom>
        </p:spPr>
        <p:txBody>
          <a:bodyPr wrap="none">
            <a:spAutoFit/>
          </a:bodyPr>
          <a:lstStyle/>
          <a:p>
            <a:r>
              <a:rPr lang="vi-VN" sz="4000" b="1">
                <a:solidFill>
                  <a:srgbClr val="FF0000"/>
                </a:solidFill>
                <a:latin typeface="VNI-Avo" pitchFamily="2" charset="0"/>
              </a:rPr>
              <a:t>u</a:t>
            </a:r>
            <a:r>
              <a:rPr lang="en-US" sz="4000" b="1">
                <a:solidFill>
                  <a:srgbClr val="FF0000"/>
                </a:solidFill>
                <a:latin typeface="VNI-Avo" pitchFamily="2" charset="0"/>
              </a:rPr>
              <a:t>ng</a:t>
            </a:r>
            <a:endParaRPr lang="en-US" sz="4000">
              <a:solidFill>
                <a:srgbClr val="FF0000"/>
              </a:solidFill>
            </a:endParaRPr>
          </a:p>
        </p:txBody>
      </p:sp>
      <p:pic>
        <p:nvPicPr>
          <p:cNvPr id="2" name="Picture 1">
            <a:hlinkClick r:id="rId2"/>
          </p:cNvPr>
          <p:cNvPicPr>
            <a:picLocks noChangeAspect="1"/>
          </p:cNvPicPr>
          <p:nvPr/>
        </p:nvPicPr>
        <p:blipFill>
          <a:blip r:embed="rId3"/>
          <a:stretch>
            <a:fillRect/>
          </a:stretch>
        </p:blipFill>
        <p:spPr>
          <a:xfrm>
            <a:off x="436376" y="366172"/>
            <a:ext cx="11298227" cy="5049705"/>
          </a:xfrm>
          <a:prstGeom prst="rect">
            <a:avLst/>
          </a:prstGeom>
        </p:spPr>
      </p:pic>
      <p:sp>
        <p:nvSpPr>
          <p:cNvPr id="11" name="Rectangle 10"/>
          <p:cNvSpPr/>
          <p:nvPr/>
        </p:nvSpPr>
        <p:spPr>
          <a:xfrm>
            <a:off x="8451810" y="5659322"/>
            <a:ext cx="1170513" cy="707886"/>
          </a:xfrm>
          <a:prstGeom prst="rect">
            <a:avLst/>
          </a:prstGeom>
        </p:spPr>
        <p:txBody>
          <a:bodyPr wrap="none">
            <a:spAutoFit/>
          </a:bodyPr>
          <a:lstStyle/>
          <a:p>
            <a:r>
              <a:rPr lang="vi-VN" sz="4000" b="1">
                <a:solidFill>
                  <a:srgbClr val="FF0000"/>
                </a:solidFill>
                <a:latin typeface="VNI-Avo" pitchFamily="2" charset="0"/>
              </a:rPr>
              <a:t>o</a:t>
            </a:r>
            <a:r>
              <a:rPr lang="en-US" sz="4000" b="1">
                <a:solidFill>
                  <a:srgbClr val="FF0000"/>
                </a:solidFill>
                <a:latin typeface="VNI-Avo" pitchFamily="2" charset="0"/>
              </a:rPr>
              <a:t>ng</a:t>
            </a:r>
            <a:endParaRPr lang="en-US" sz="4000">
              <a:solidFill>
                <a:srgbClr val="FF0000"/>
              </a:solidFill>
            </a:endParaRPr>
          </a:p>
        </p:txBody>
      </p:sp>
    </p:spTree>
    <p:extLst>
      <p:ext uri="{BB962C8B-B14F-4D97-AF65-F5344CB8AC3E}">
        <p14:creationId xmlns:p14="http://schemas.microsoft.com/office/powerpoint/2010/main" val="15797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5" name="Picture 4"/>
          <p:cNvPicPr>
            <a:picLocks noChangeAspect="1"/>
          </p:cNvPicPr>
          <p:nvPr/>
        </p:nvPicPr>
        <p:blipFill>
          <a:blip r:embed="rId3"/>
          <a:stretch>
            <a:fillRect/>
          </a:stretch>
        </p:blipFill>
        <p:spPr>
          <a:xfrm>
            <a:off x="-13648" y="148473"/>
            <a:ext cx="2629267" cy="1238423"/>
          </a:xfrm>
          <a:prstGeom prst="rect">
            <a:avLst/>
          </a:prstGeom>
        </p:spPr>
      </p:pic>
      <p:sp>
        <p:nvSpPr>
          <p:cNvPr id="6" name="TextBox 5"/>
          <p:cNvSpPr txBox="1"/>
          <p:nvPr/>
        </p:nvSpPr>
        <p:spPr>
          <a:xfrm>
            <a:off x="2480725" y="-91311"/>
            <a:ext cx="1881750" cy="1015663"/>
          </a:xfrm>
          <a:prstGeom prst="rect">
            <a:avLst/>
          </a:prstGeom>
          <a:noFill/>
        </p:spPr>
        <p:txBody>
          <a:bodyPr wrap="square" rtlCol="0">
            <a:spAutoFit/>
          </a:bodyPr>
          <a:lstStyle/>
          <a:p>
            <a:r>
              <a:rPr lang="vi-VN" sz="6000" b="1">
                <a:solidFill>
                  <a:srgbClr val="FF0000"/>
                </a:solidFill>
                <a:latin typeface="VNI-Avo" pitchFamily="2" charset="0"/>
              </a:rPr>
              <a:t>o</a:t>
            </a:r>
            <a:r>
              <a:rPr lang="en-US" sz="6000" b="1">
                <a:solidFill>
                  <a:srgbClr val="FF0000"/>
                </a:solidFill>
                <a:latin typeface="VNI-Avo" pitchFamily="2" charset="0"/>
              </a:rPr>
              <a:t>ng</a:t>
            </a:r>
          </a:p>
        </p:txBody>
      </p:sp>
      <p:sp>
        <p:nvSpPr>
          <p:cNvPr id="7" name="TextBox 6"/>
          <p:cNvSpPr txBox="1"/>
          <p:nvPr/>
        </p:nvSpPr>
        <p:spPr>
          <a:xfrm>
            <a:off x="4362475" y="-66327"/>
            <a:ext cx="1818922" cy="1015663"/>
          </a:xfrm>
          <a:prstGeom prst="rect">
            <a:avLst/>
          </a:prstGeom>
          <a:noFill/>
        </p:spPr>
        <p:txBody>
          <a:bodyPr wrap="square" rtlCol="0">
            <a:spAutoFit/>
          </a:bodyPr>
          <a:lstStyle/>
          <a:p>
            <a:r>
              <a:rPr lang="vi-VN" sz="6000" b="1">
                <a:solidFill>
                  <a:srgbClr val="FF0000"/>
                </a:solidFill>
                <a:latin typeface="VNI-Avo" pitchFamily="2" charset="0"/>
              </a:rPr>
              <a:t>oâ</a:t>
            </a:r>
            <a:r>
              <a:rPr lang="en-US" sz="6000" b="1">
                <a:solidFill>
                  <a:srgbClr val="FF0000"/>
                </a:solidFill>
                <a:latin typeface="VNI-Avo" pitchFamily="2" charset="0"/>
              </a:rPr>
              <a:t>ng</a:t>
            </a:r>
          </a:p>
        </p:txBody>
      </p:sp>
      <p:sp>
        <p:nvSpPr>
          <p:cNvPr id="8" name="TextBox 7"/>
          <p:cNvSpPr txBox="1"/>
          <p:nvPr/>
        </p:nvSpPr>
        <p:spPr>
          <a:xfrm>
            <a:off x="6538332" y="-66327"/>
            <a:ext cx="1760600" cy="1015663"/>
          </a:xfrm>
          <a:prstGeom prst="rect">
            <a:avLst/>
          </a:prstGeom>
          <a:noFill/>
        </p:spPr>
        <p:txBody>
          <a:bodyPr wrap="square" rtlCol="0">
            <a:spAutoFit/>
          </a:bodyPr>
          <a:lstStyle/>
          <a:p>
            <a:r>
              <a:rPr lang="vi-VN" sz="6000" b="1">
                <a:solidFill>
                  <a:srgbClr val="FF0000"/>
                </a:solidFill>
                <a:latin typeface="VNI-Avo" pitchFamily="2" charset="0"/>
              </a:rPr>
              <a:t>u</a:t>
            </a:r>
            <a:r>
              <a:rPr lang="en-US" sz="6000" b="1">
                <a:solidFill>
                  <a:srgbClr val="FF0000"/>
                </a:solidFill>
                <a:latin typeface="VNI-Avo" pitchFamily="2" charset="0"/>
              </a:rPr>
              <a:t>ng</a:t>
            </a:r>
          </a:p>
        </p:txBody>
      </p:sp>
      <p:graphicFrame>
        <p:nvGraphicFramePr>
          <p:cNvPr id="9" name="Table 8"/>
          <p:cNvGraphicFramePr>
            <a:graphicFrameLocks noGrp="1"/>
          </p:cNvGraphicFramePr>
          <p:nvPr>
            <p:extLst>
              <p:ext uri="{D42A27DB-BD31-4B8C-83A1-F6EECF244321}">
                <p14:modId xmlns:p14="http://schemas.microsoft.com/office/powerpoint/2010/main" val="4109517583"/>
              </p:ext>
            </p:extLst>
          </p:nvPr>
        </p:nvGraphicFramePr>
        <p:xfrm>
          <a:off x="4266135" y="1157572"/>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vi-VN" sz="4400" dirty="0">
                          <a:solidFill>
                            <a:schemeClr val="tx1"/>
                          </a:solidFill>
                          <a:latin typeface="VNI-Avo" pitchFamily="2" charset="0"/>
                        </a:rPr>
                        <a:t>tr</a:t>
                      </a:r>
                      <a:endParaRPr lang="en-US" sz="4400" dirty="0">
                        <a:solidFill>
                          <a:schemeClr val="tx1"/>
                        </a:solidFill>
                        <a:latin typeface="VNI-Avo" pitchFamily="2" charset="0"/>
                      </a:endParaRPr>
                    </a:p>
                  </a:txBody>
                  <a:tcPr/>
                </a:tc>
                <a:tc>
                  <a:txBody>
                    <a:bodyPr/>
                    <a:lstStyle/>
                    <a:p>
                      <a:pPr algn="ctr"/>
                      <a:r>
                        <a:rPr lang="vi-VN" sz="4400" dirty="0">
                          <a:solidFill>
                            <a:srgbClr val="FF0000"/>
                          </a:solidFill>
                          <a:latin typeface="VNI-Avo" pitchFamily="2" charset="0"/>
                        </a:rPr>
                        <a:t>o</a:t>
                      </a:r>
                      <a:r>
                        <a:rPr lang="en-US" sz="4400" dirty="0">
                          <a:solidFill>
                            <a:srgbClr val="FF0000"/>
                          </a:solidFill>
                          <a:latin typeface="VNI-Avo" pitchFamily="2" charset="0"/>
                        </a:rPr>
                        <a:t>ng</a:t>
                      </a:r>
                    </a:p>
                  </a:txBody>
                  <a:tcPr/>
                </a:tc>
                <a:extLst>
                  <a:ext uri="{0D108BD9-81ED-4DB2-BD59-A6C34878D82A}">
                    <a16:rowId xmlns:a16="http://schemas.microsoft.com/office/drawing/2014/main" val="289549917"/>
                  </a:ext>
                </a:extLst>
              </a:tr>
              <a:tr h="433699">
                <a:tc gridSpan="2">
                  <a:txBody>
                    <a:bodyPr/>
                    <a:lstStyle/>
                    <a:p>
                      <a:pPr algn="ctr"/>
                      <a:r>
                        <a:rPr lang="vi-VN" sz="4400" b="1" i="0" dirty="0">
                          <a:solidFill>
                            <a:schemeClr val="tx1"/>
                          </a:solidFill>
                          <a:latin typeface="VNI-Avo" pitchFamily="2" charset="0"/>
                        </a:rPr>
                        <a:t>tr</a:t>
                      </a:r>
                      <a:r>
                        <a:rPr lang="vi-VN" sz="4400" b="1" i="0" dirty="0">
                          <a:solidFill>
                            <a:srgbClr val="FF0000"/>
                          </a:solidFill>
                          <a:latin typeface="VNI-Avo" pitchFamily="2" charset="0"/>
                        </a:rPr>
                        <a:t>o</a:t>
                      </a:r>
                      <a:r>
                        <a:rPr lang="en-US" sz="4400" b="1" i="0" dirty="0">
                          <a:solidFill>
                            <a:srgbClr val="FF0000"/>
                          </a:solidFill>
                          <a:latin typeface="VNI-Avo" pitchFamily="2" charset="0"/>
                        </a:rPr>
                        <a:t>ng</a:t>
                      </a: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748956" y="2813812"/>
            <a:ext cx="2109006" cy="769441"/>
          </a:xfrm>
          <a:prstGeom prst="rect">
            <a:avLst/>
          </a:prstGeom>
          <a:noFill/>
        </p:spPr>
        <p:txBody>
          <a:bodyPr wrap="square" rtlCol="0">
            <a:spAutoFit/>
          </a:bodyPr>
          <a:lstStyle/>
          <a:p>
            <a:r>
              <a:rPr lang="vi-VN" sz="4400" dirty="0">
                <a:latin typeface="VNI-Avo" pitchFamily="2" charset="0"/>
              </a:rPr>
              <a:t>doøng</a:t>
            </a:r>
            <a:endParaRPr lang="en-US" sz="4400" dirty="0">
              <a:latin typeface="VNI-Avo" pitchFamily="2" charset="0"/>
            </a:endParaRPr>
          </a:p>
        </p:txBody>
      </p:sp>
      <p:sp>
        <p:nvSpPr>
          <p:cNvPr id="11" name="TextBox 10"/>
          <p:cNvSpPr txBox="1"/>
          <p:nvPr/>
        </p:nvSpPr>
        <p:spPr>
          <a:xfrm>
            <a:off x="3510082" y="2816185"/>
            <a:ext cx="2064475" cy="769441"/>
          </a:xfrm>
          <a:prstGeom prst="rect">
            <a:avLst/>
          </a:prstGeom>
          <a:noFill/>
        </p:spPr>
        <p:txBody>
          <a:bodyPr wrap="square" rtlCol="0">
            <a:spAutoFit/>
          </a:bodyPr>
          <a:lstStyle/>
          <a:p>
            <a:r>
              <a:rPr lang="vi-VN" sz="4400" dirty="0">
                <a:latin typeface="VNI-Avo" pitchFamily="2" charset="0"/>
              </a:rPr>
              <a:t>voõng</a:t>
            </a:r>
            <a:endParaRPr lang="en-US" sz="4400" dirty="0">
              <a:latin typeface="VNI-Avo" pitchFamily="2" charset="0"/>
            </a:endParaRPr>
          </a:p>
        </p:txBody>
      </p:sp>
      <p:sp>
        <p:nvSpPr>
          <p:cNvPr id="12" name="TextBox 11"/>
          <p:cNvSpPr txBox="1"/>
          <p:nvPr/>
        </p:nvSpPr>
        <p:spPr>
          <a:xfrm>
            <a:off x="6226677" y="2813812"/>
            <a:ext cx="1764281" cy="769441"/>
          </a:xfrm>
          <a:prstGeom prst="rect">
            <a:avLst/>
          </a:prstGeom>
          <a:noFill/>
        </p:spPr>
        <p:txBody>
          <a:bodyPr wrap="square" rtlCol="0">
            <a:spAutoFit/>
          </a:bodyPr>
          <a:lstStyle/>
          <a:p>
            <a:r>
              <a:rPr lang="vi-VN" sz="4400" dirty="0">
                <a:latin typeface="VNI-Avo" pitchFamily="2" charset="0"/>
              </a:rPr>
              <a:t>boång</a:t>
            </a:r>
            <a:endParaRPr lang="en-US" sz="4400" dirty="0">
              <a:latin typeface="VNI-Avo" pitchFamily="2" charset="0"/>
            </a:endParaRPr>
          </a:p>
        </p:txBody>
      </p:sp>
      <p:sp>
        <p:nvSpPr>
          <p:cNvPr id="25" name="TextBox 24"/>
          <p:cNvSpPr txBox="1"/>
          <p:nvPr/>
        </p:nvSpPr>
        <p:spPr>
          <a:xfrm>
            <a:off x="926837" y="4450494"/>
            <a:ext cx="2166147" cy="769441"/>
          </a:xfrm>
          <a:prstGeom prst="rect">
            <a:avLst/>
          </a:prstGeom>
          <a:noFill/>
        </p:spPr>
        <p:txBody>
          <a:bodyPr wrap="square" rtlCol="0">
            <a:spAutoFit/>
          </a:bodyPr>
          <a:lstStyle/>
          <a:p>
            <a:r>
              <a:rPr lang="vi-VN" sz="4400" dirty="0">
                <a:latin typeface="VNI-Avo" pitchFamily="2" charset="0"/>
              </a:rPr>
              <a:t>thuùng</a:t>
            </a:r>
            <a:endParaRPr lang="en-US" sz="4400" dirty="0">
              <a:latin typeface="VNI-Avo" pitchFamily="2" charset="0"/>
            </a:endParaRPr>
          </a:p>
        </p:txBody>
      </p:sp>
      <p:sp>
        <p:nvSpPr>
          <p:cNvPr id="26" name="TextBox 25"/>
          <p:cNvSpPr txBox="1"/>
          <p:nvPr/>
        </p:nvSpPr>
        <p:spPr>
          <a:xfrm>
            <a:off x="3546217" y="4463395"/>
            <a:ext cx="2064475" cy="769441"/>
          </a:xfrm>
          <a:prstGeom prst="rect">
            <a:avLst/>
          </a:prstGeom>
          <a:noFill/>
        </p:spPr>
        <p:txBody>
          <a:bodyPr wrap="square" rtlCol="0">
            <a:spAutoFit/>
          </a:bodyPr>
          <a:lstStyle/>
          <a:p>
            <a:r>
              <a:rPr lang="vi-VN" sz="4400" dirty="0">
                <a:latin typeface="VNI-Avo" pitchFamily="2" charset="0"/>
              </a:rPr>
              <a:t>vuõng</a:t>
            </a:r>
            <a:endParaRPr lang="en-US" sz="4400" dirty="0">
              <a:latin typeface="VNI-Avo" pitchFamily="2" charset="0"/>
            </a:endParaRPr>
          </a:p>
        </p:txBody>
      </p:sp>
      <p:sp>
        <p:nvSpPr>
          <p:cNvPr id="27" name="TextBox 26"/>
          <p:cNvSpPr txBox="1"/>
          <p:nvPr/>
        </p:nvSpPr>
        <p:spPr>
          <a:xfrm>
            <a:off x="6226677" y="4450492"/>
            <a:ext cx="1764281" cy="769441"/>
          </a:xfrm>
          <a:prstGeom prst="rect">
            <a:avLst/>
          </a:prstGeom>
          <a:noFill/>
        </p:spPr>
        <p:txBody>
          <a:bodyPr wrap="square" rtlCol="0">
            <a:spAutoFit/>
          </a:bodyPr>
          <a:lstStyle/>
          <a:p>
            <a:r>
              <a:rPr lang="vi-VN" sz="4400" dirty="0">
                <a:latin typeface="VNI-Avo" pitchFamily="2" charset="0"/>
              </a:rPr>
              <a:t>ñöïng</a:t>
            </a:r>
            <a:endParaRPr lang="en-US" sz="4400" dirty="0">
              <a:latin typeface="VNI-Avo" pitchFamily="2" charset="0"/>
            </a:endParaRPr>
          </a:p>
        </p:txBody>
      </p:sp>
      <p:sp>
        <p:nvSpPr>
          <p:cNvPr id="23" name="TextBox 22"/>
          <p:cNvSpPr txBox="1"/>
          <p:nvPr/>
        </p:nvSpPr>
        <p:spPr>
          <a:xfrm>
            <a:off x="8268785" y="-57150"/>
            <a:ext cx="1760600" cy="1015663"/>
          </a:xfrm>
          <a:prstGeom prst="rect">
            <a:avLst/>
          </a:prstGeom>
          <a:noFill/>
        </p:spPr>
        <p:txBody>
          <a:bodyPr wrap="square" rtlCol="0">
            <a:spAutoFit/>
          </a:bodyPr>
          <a:lstStyle/>
          <a:p>
            <a:r>
              <a:rPr lang="vi-VN" sz="6000" b="1">
                <a:solidFill>
                  <a:srgbClr val="FF0000"/>
                </a:solidFill>
                <a:latin typeface="VNI-Avo" pitchFamily="2" charset="0"/>
              </a:rPr>
              <a:t>ö</a:t>
            </a:r>
            <a:r>
              <a:rPr lang="en-US" sz="6000" b="1">
                <a:solidFill>
                  <a:srgbClr val="FF0000"/>
                </a:solidFill>
                <a:latin typeface="VNI-Avo" pitchFamily="2" charset="0"/>
              </a:rPr>
              <a:t>ng</a:t>
            </a:r>
          </a:p>
        </p:txBody>
      </p:sp>
      <p:sp>
        <p:nvSpPr>
          <p:cNvPr id="24" name="TextBox 23"/>
          <p:cNvSpPr txBox="1"/>
          <p:nvPr/>
        </p:nvSpPr>
        <p:spPr>
          <a:xfrm>
            <a:off x="8829158" y="2750935"/>
            <a:ext cx="1764281" cy="769441"/>
          </a:xfrm>
          <a:prstGeom prst="rect">
            <a:avLst/>
          </a:prstGeom>
          <a:noFill/>
        </p:spPr>
        <p:txBody>
          <a:bodyPr wrap="square" rtlCol="0">
            <a:spAutoFit/>
          </a:bodyPr>
          <a:lstStyle/>
          <a:p>
            <a:r>
              <a:rPr lang="vi-VN" sz="4400" dirty="0">
                <a:latin typeface="VNI-Avo" pitchFamily="2" charset="0"/>
              </a:rPr>
              <a:t>coäng</a:t>
            </a:r>
            <a:endParaRPr lang="en-US" sz="4400" dirty="0">
              <a:latin typeface="VNI-Avo" pitchFamily="2" charset="0"/>
            </a:endParaRPr>
          </a:p>
        </p:txBody>
      </p:sp>
      <p:sp>
        <p:nvSpPr>
          <p:cNvPr id="31" name="TextBox 30"/>
          <p:cNvSpPr txBox="1"/>
          <p:nvPr/>
        </p:nvSpPr>
        <p:spPr>
          <a:xfrm>
            <a:off x="8829158" y="4450491"/>
            <a:ext cx="1764281" cy="769441"/>
          </a:xfrm>
          <a:prstGeom prst="rect">
            <a:avLst/>
          </a:prstGeom>
          <a:noFill/>
        </p:spPr>
        <p:txBody>
          <a:bodyPr wrap="square" rtlCol="0">
            <a:spAutoFit/>
          </a:bodyPr>
          <a:lstStyle/>
          <a:p>
            <a:r>
              <a:rPr lang="vi-VN" sz="4400" dirty="0">
                <a:latin typeface="VNI-Avo" pitchFamily="2" charset="0"/>
              </a:rPr>
              <a:t>höûng</a:t>
            </a:r>
            <a:endParaRPr lang="en-US" sz="4400" dirty="0">
              <a:latin typeface="VNI-Avo" pitchFamily="2" charset="0"/>
            </a:endParaRPr>
          </a:p>
        </p:txBody>
      </p:sp>
    </p:spTree>
    <p:extLst>
      <p:ext uri="{BB962C8B-B14F-4D97-AF65-F5344CB8AC3E}">
        <p14:creationId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25" grpId="0"/>
      <p:bldP spid="26" grpId="0"/>
      <p:bldP spid="27" grpId="0"/>
      <p:bldP spid="23" grpId="0"/>
      <p:bldP spid="24"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sp>
        <p:nvSpPr>
          <p:cNvPr id="16" name="TextBox 15"/>
          <p:cNvSpPr txBox="1"/>
          <p:nvPr/>
        </p:nvSpPr>
        <p:spPr>
          <a:xfrm>
            <a:off x="77734" y="4198325"/>
            <a:ext cx="4077080" cy="769441"/>
          </a:xfrm>
          <a:prstGeom prst="rect">
            <a:avLst/>
          </a:prstGeom>
          <a:noFill/>
        </p:spPr>
        <p:txBody>
          <a:bodyPr wrap="square" rtlCol="0">
            <a:spAutoFit/>
          </a:bodyPr>
          <a:lstStyle/>
          <a:p>
            <a:r>
              <a:rPr lang="en-US" sz="4400" dirty="0">
                <a:latin typeface="VNI-Avo" pitchFamily="2" charset="0"/>
              </a:rPr>
              <a:t>c</a:t>
            </a:r>
            <a:r>
              <a:rPr lang="vi-VN" sz="4400" dirty="0">
                <a:latin typeface="VNI-Avo" pitchFamily="2" charset="0"/>
              </a:rPr>
              <a:t>hong choùng</a:t>
            </a:r>
            <a:endParaRPr lang="en-US" sz="4400" dirty="0">
              <a:latin typeface="VNI-Avo" pitchFamily="2" charset="0"/>
            </a:endParaRPr>
          </a:p>
        </p:txBody>
      </p:sp>
      <p:sp>
        <p:nvSpPr>
          <p:cNvPr id="17" name="TextBox 16"/>
          <p:cNvSpPr txBox="1"/>
          <p:nvPr/>
        </p:nvSpPr>
        <p:spPr>
          <a:xfrm>
            <a:off x="4231684" y="4218796"/>
            <a:ext cx="3510798" cy="769441"/>
          </a:xfrm>
          <a:prstGeom prst="rect">
            <a:avLst/>
          </a:prstGeom>
          <a:noFill/>
        </p:spPr>
        <p:txBody>
          <a:bodyPr wrap="square" rtlCol="0">
            <a:spAutoFit/>
          </a:bodyPr>
          <a:lstStyle/>
          <a:p>
            <a:r>
              <a:rPr lang="vi-VN" sz="4400" dirty="0">
                <a:latin typeface="VNI-Avo" pitchFamily="2" charset="0"/>
              </a:rPr>
              <a:t>boâng suùng</a:t>
            </a:r>
            <a:endParaRPr lang="en-US" sz="4400" dirty="0">
              <a:latin typeface="VNI-Avo" pitchFamily="2" charset="0"/>
            </a:endParaRPr>
          </a:p>
        </p:txBody>
      </p:sp>
      <p:sp>
        <p:nvSpPr>
          <p:cNvPr id="18" name="TextBox 17"/>
          <p:cNvSpPr txBox="1"/>
          <p:nvPr/>
        </p:nvSpPr>
        <p:spPr>
          <a:xfrm>
            <a:off x="7943233" y="4218796"/>
            <a:ext cx="3763718" cy="769441"/>
          </a:xfrm>
          <a:prstGeom prst="rect">
            <a:avLst/>
          </a:prstGeom>
          <a:noFill/>
        </p:spPr>
        <p:txBody>
          <a:bodyPr wrap="square" rtlCol="0">
            <a:spAutoFit/>
          </a:bodyPr>
          <a:lstStyle/>
          <a:p>
            <a:r>
              <a:rPr lang="vi-VN" sz="4400" dirty="0">
                <a:latin typeface="VNI-Avo" pitchFamily="2" charset="0"/>
              </a:rPr>
              <a:t>baùnh chöng</a:t>
            </a:r>
            <a:endParaRPr lang="en-US" sz="4400" dirty="0">
              <a:latin typeface="VNI-Avo" pitchFamily="2" charset="0"/>
            </a:endParaRPr>
          </a:p>
        </p:txBody>
      </p:sp>
      <p:pic>
        <p:nvPicPr>
          <p:cNvPr id="13" name="Picture 12"/>
          <p:cNvPicPr>
            <a:picLocks noChangeAspect="1"/>
          </p:cNvPicPr>
          <p:nvPr/>
        </p:nvPicPr>
        <p:blipFill>
          <a:blip r:embed="rId3"/>
          <a:stretch>
            <a:fillRect/>
          </a:stretch>
        </p:blipFill>
        <p:spPr>
          <a:xfrm>
            <a:off x="614149" y="773954"/>
            <a:ext cx="2688609" cy="2395228"/>
          </a:xfrm>
          <a:prstGeom prst="rect">
            <a:avLst/>
          </a:prstGeom>
        </p:spPr>
      </p:pic>
      <p:pic>
        <p:nvPicPr>
          <p:cNvPr id="14" name="Picture 13"/>
          <p:cNvPicPr>
            <a:picLocks noChangeAspect="1"/>
          </p:cNvPicPr>
          <p:nvPr/>
        </p:nvPicPr>
        <p:blipFill>
          <a:blip r:embed="rId4"/>
          <a:stretch>
            <a:fillRect/>
          </a:stretch>
        </p:blipFill>
        <p:spPr>
          <a:xfrm>
            <a:off x="4154814" y="818866"/>
            <a:ext cx="2573532" cy="2395228"/>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8618" t="801" r="43845" b="17068"/>
          <a:stretch/>
        </p:blipFill>
        <p:spPr>
          <a:xfrm>
            <a:off x="7927529" y="818866"/>
            <a:ext cx="2573532" cy="2395228"/>
          </a:xfrm>
          <a:prstGeom prst="rect">
            <a:avLst/>
          </a:prstGeom>
        </p:spPr>
      </p:pic>
      <p:sp>
        <p:nvSpPr>
          <p:cNvPr id="3" name="TextBox 2">
            <a:extLst>
              <a:ext uri="{FF2B5EF4-FFF2-40B4-BE49-F238E27FC236}">
                <a16:creationId xmlns:a16="http://schemas.microsoft.com/office/drawing/2014/main" id="{B8E99559-0B66-0A5D-A739-3FA4BA04DEC5}"/>
              </a:ext>
            </a:extLst>
          </p:cNvPr>
          <p:cNvSpPr txBox="1"/>
          <p:nvPr/>
        </p:nvSpPr>
        <p:spPr>
          <a:xfrm>
            <a:off x="263556" y="4198324"/>
            <a:ext cx="3991634" cy="769441"/>
          </a:xfrm>
          <a:prstGeom prst="rect">
            <a:avLst/>
          </a:prstGeom>
          <a:noFill/>
        </p:spPr>
        <p:txBody>
          <a:bodyPr wrap="square" rtlCol="0">
            <a:spAutoFit/>
          </a:bodyPr>
          <a:lstStyle/>
          <a:p>
            <a:r>
              <a:rPr lang="en-US" sz="4400" dirty="0">
                <a:latin typeface="VNI-Avo" pitchFamily="2" charset="0"/>
              </a:rPr>
              <a:t>   </a:t>
            </a:r>
            <a:r>
              <a:rPr lang="vi-VN" sz="4400" dirty="0">
                <a:solidFill>
                  <a:srgbClr val="FF0000"/>
                </a:solidFill>
                <a:latin typeface="VNI-Avo" pitchFamily="2" charset="0"/>
              </a:rPr>
              <a:t>ong </a:t>
            </a:r>
            <a:r>
              <a:rPr lang="en-US" sz="4400" dirty="0">
                <a:solidFill>
                  <a:srgbClr val="FF0000"/>
                </a:solidFill>
                <a:latin typeface="VNI-Avo" pitchFamily="2" charset="0"/>
              </a:rPr>
              <a:t>     </a:t>
            </a:r>
            <a:r>
              <a:rPr lang="vi-VN" sz="4400" dirty="0">
                <a:solidFill>
                  <a:srgbClr val="FF0000"/>
                </a:solidFill>
                <a:latin typeface="VNI-Avo" pitchFamily="2" charset="0"/>
              </a:rPr>
              <a:t>ong</a:t>
            </a:r>
            <a:endParaRPr lang="en-US" sz="4400" dirty="0">
              <a:solidFill>
                <a:srgbClr val="FF0000"/>
              </a:solidFill>
              <a:latin typeface="VNI-Avo" pitchFamily="2" charset="0"/>
            </a:endParaRPr>
          </a:p>
        </p:txBody>
      </p:sp>
      <p:sp>
        <p:nvSpPr>
          <p:cNvPr id="4" name="TextBox 3">
            <a:extLst>
              <a:ext uri="{FF2B5EF4-FFF2-40B4-BE49-F238E27FC236}">
                <a16:creationId xmlns:a16="http://schemas.microsoft.com/office/drawing/2014/main" id="{0FD5CEAD-6B34-B011-07D7-FA1280B25941}"/>
              </a:ext>
            </a:extLst>
          </p:cNvPr>
          <p:cNvSpPr txBox="1"/>
          <p:nvPr/>
        </p:nvSpPr>
        <p:spPr>
          <a:xfrm>
            <a:off x="4492600" y="4218795"/>
            <a:ext cx="3510798" cy="769441"/>
          </a:xfrm>
          <a:prstGeom prst="rect">
            <a:avLst/>
          </a:prstGeom>
          <a:noFill/>
        </p:spPr>
        <p:txBody>
          <a:bodyPr wrap="square" rtlCol="0">
            <a:spAutoFit/>
          </a:bodyPr>
          <a:lstStyle/>
          <a:p>
            <a:r>
              <a:rPr lang="en-US" sz="4400" dirty="0">
                <a:latin typeface="VNI-Avo" pitchFamily="2" charset="0"/>
              </a:rPr>
              <a:t> </a:t>
            </a:r>
            <a:r>
              <a:rPr lang="vi-VN" sz="4400" dirty="0">
                <a:solidFill>
                  <a:srgbClr val="FF0000"/>
                </a:solidFill>
                <a:latin typeface="VNI-Avo" pitchFamily="2" charset="0"/>
              </a:rPr>
              <a:t>oâng </a:t>
            </a:r>
            <a:r>
              <a:rPr lang="en-US" sz="4400" dirty="0">
                <a:solidFill>
                  <a:srgbClr val="FF0000"/>
                </a:solidFill>
                <a:latin typeface="VNI-Avo" pitchFamily="2" charset="0"/>
              </a:rPr>
              <a:t> </a:t>
            </a:r>
            <a:r>
              <a:rPr lang="vi-VN" sz="4400" dirty="0">
                <a:solidFill>
                  <a:srgbClr val="FF0000"/>
                </a:solidFill>
                <a:latin typeface="VNI-Avo" pitchFamily="2" charset="0"/>
              </a:rPr>
              <a:t>ung</a:t>
            </a:r>
            <a:endParaRPr lang="en-US" sz="4400" dirty="0">
              <a:solidFill>
                <a:srgbClr val="FF0000"/>
              </a:solidFill>
              <a:latin typeface="VNI-Avo" pitchFamily="2" charset="0"/>
            </a:endParaRPr>
          </a:p>
        </p:txBody>
      </p:sp>
      <p:sp>
        <p:nvSpPr>
          <p:cNvPr id="20" name="TextBox 19">
            <a:extLst>
              <a:ext uri="{FF2B5EF4-FFF2-40B4-BE49-F238E27FC236}">
                <a16:creationId xmlns:a16="http://schemas.microsoft.com/office/drawing/2014/main" id="{A21750D2-CE38-FEB3-788A-AA720728826A}"/>
              </a:ext>
            </a:extLst>
          </p:cNvPr>
          <p:cNvSpPr txBox="1"/>
          <p:nvPr/>
        </p:nvSpPr>
        <p:spPr>
          <a:xfrm>
            <a:off x="8003398" y="4218795"/>
            <a:ext cx="3763718" cy="769441"/>
          </a:xfrm>
          <a:prstGeom prst="rect">
            <a:avLst/>
          </a:prstGeom>
          <a:noFill/>
        </p:spPr>
        <p:txBody>
          <a:bodyPr wrap="square" rtlCol="0">
            <a:spAutoFit/>
          </a:bodyPr>
          <a:lstStyle/>
          <a:p>
            <a:r>
              <a:rPr lang="en-US" sz="4400" dirty="0">
                <a:latin typeface="VNI-Avo" pitchFamily="2" charset="0"/>
              </a:rPr>
              <a:t>              </a:t>
            </a:r>
            <a:r>
              <a:rPr lang="vi-VN" sz="4400" dirty="0">
                <a:solidFill>
                  <a:srgbClr val="FF0000"/>
                </a:solidFill>
                <a:latin typeface="VNI-Avo" pitchFamily="2" charset="0"/>
              </a:rPr>
              <a:t>öng</a:t>
            </a:r>
            <a:endParaRPr lang="en-US" sz="4400" dirty="0">
              <a:solidFill>
                <a:srgbClr val="FF0000"/>
              </a:solidFill>
              <a:latin typeface="VNI-Avo" pitchFamily="2" charset="0"/>
            </a:endParaRPr>
          </a:p>
        </p:txBody>
      </p:sp>
    </p:spTree>
    <p:extLst>
      <p:ext uri="{BB962C8B-B14F-4D97-AF65-F5344CB8AC3E}">
        <p14:creationId xmlns:p14="http://schemas.microsoft.com/office/powerpoint/2010/main" val="375728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4"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2" name="Picture 1"/>
          <p:cNvPicPr>
            <a:picLocks noChangeAspect="1"/>
          </p:cNvPicPr>
          <p:nvPr/>
        </p:nvPicPr>
        <p:blipFill rotWithShape="1">
          <a:blip r:embed="rId3"/>
          <a:srcRect r="81351" b="73651"/>
          <a:stretch/>
        </p:blipFill>
        <p:spPr>
          <a:xfrm>
            <a:off x="49015" y="627071"/>
            <a:ext cx="2264528" cy="893257"/>
          </a:xfrm>
          <a:prstGeom prst="rect">
            <a:avLst/>
          </a:prstGeom>
        </p:spPr>
      </p:pic>
      <p:pic>
        <p:nvPicPr>
          <p:cNvPr id="3" name="Picture 2">
            <a:hlinkClick r:id="rId2"/>
          </p:cNvPr>
          <p:cNvPicPr>
            <a:picLocks noChangeAspect="1"/>
          </p:cNvPicPr>
          <p:nvPr/>
        </p:nvPicPr>
        <p:blipFill>
          <a:blip r:embed="rId4"/>
          <a:stretch>
            <a:fillRect/>
          </a:stretch>
        </p:blipFill>
        <p:spPr>
          <a:xfrm>
            <a:off x="796995" y="2128365"/>
            <a:ext cx="10774279" cy="2667372"/>
          </a:xfrm>
          <a:prstGeom prst="rect">
            <a:avLst/>
          </a:prstGeom>
        </p:spPr>
      </p:pic>
    </p:spTree>
    <p:extLst>
      <p:ext uri="{BB962C8B-B14F-4D97-AF65-F5344CB8AC3E}">
        <p14:creationId xmlns:p14="http://schemas.microsoft.com/office/powerpoint/2010/main" val="298440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sp>
        <p:nvSpPr>
          <p:cNvPr id="6" name="TextBox 5"/>
          <p:cNvSpPr txBox="1"/>
          <p:nvPr/>
        </p:nvSpPr>
        <p:spPr>
          <a:xfrm>
            <a:off x="2480725" y="-91311"/>
            <a:ext cx="1881750" cy="1015663"/>
          </a:xfrm>
          <a:prstGeom prst="rect">
            <a:avLst/>
          </a:prstGeom>
          <a:noFill/>
        </p:spPr>
        <p:txBody>
          <a:bodyPr wrap="square" rtlCol="0">
            <a:spAutoFit/>
          </a:bodyPr>
          <a:lstStyle/>
          <a:p>
            <a:r>
              <a:rPr lang="vi-VN" sz="6000" b="1" dirty="0">
                <a:solidFill>
                  <a:srgbClr val="FF0000"/>
                </a:solidFill>
                <a:latin typeface="VNI-Avo" pitchFamily="2" charset="0"/>
              </a:rPr>
              <a:t>o</a:t>
            </a:r>
            <a:r>
              <a:rPr lang="en-US" sz="6000" b="1" dirty="0">
                <a:solidFill>
                  <a:srgbClr val="FF0000"/>
                </a:solidFill>
                <a:latin typeface="VNI-Avo" pitchFamily="2" charset="0"/>
              </a:rPr>
              <a:t>ng</a:t>
            </a:r>
          </a:p>
        </p:txBody>
      </p:sp>
      <p:sp>
        <p:nvSpPr>
          <p:cNvPr id="7" name="TextBox 6"/>
          <p:cNvSpPr txBox="1"/>
          <p:nvPr/>
        </p:nvSpPr>
        <p:spPr>
          <a:xfrm>
            <a:off x="4362475" y="-66327"/>
            <a:ext cx="1818922" cy="1015663"/>
          </a:xfrm>
          <a:prstGeom prst="rect">
            <a:avLst/>
          </a:prstGeom>
          <a:noFill/>
        </p:spPr>
        <p:txBody>
          <a:bodyPr wrap="square" rtlCol="0">
            <a:spAutoFit/>
          </a:bodyPr>
          <a:lstStyle/>
          <a:p>
            <a:r>
              <a:rPr lang="vi-VN" sz="6000" b="1">
                <a:solidFill>
                  <a:srgbClr val="FF0000"/>
                </a:solidFill>
                <a:latin typeface="VNI-Avo" pitchFamily="2" charset="0"/>
              </a:rPr>
              <a:t>oâ</a:t>
            </a:r>
            <a:r>
              <a:rPr lang="en-US" sz="6000" b="1">
                <a:solidFill>
                  <a:srgbClr val="FF0000"/>
                </a:solidFill>
                <a:latin typeface="VNI-Avo" pitchFamily="2" charset="0"/>
              </a:rPr>
              <a:t>ng</a:t>
            </a:r>
          </a:p>
        </p:txBody>
      </p:sp>
      <p:sp>
        <p:nvSpPr>
          <p:cNvPr id="8" name="TextBox 7"/>
          <p:cNvSpPr txBox="1"/>
          <p:nvPr/>
        </p:nvSpPr>
        <p:spPr>
          <a:xfrm>
            <a:off x="6538332" y="-66327"/>
            <a:ext cx="1760600" cy="1015663"/>
          </a:xfrm>
          <a:prstGeom prst="rect">
            <a:avLst/>
          </a:prstGeom>
          <a:noFill/>
        </p:spPr>
        <p:txBody>
          <a:bodyPr wrap="square" rtlCol="0">
            <a:spAutoFit/>
          </a:bodyPr>
          <a:lstStyle/>
          <a:p>
            <a:r>
              <a:rPr lang="vi-VN" sz="6000" b="1">
                <a:solidFill>
                  <a:srgbClr val="FF0000"/>
                </a:solidFill>
                <a:latin typeface="VNI-Avo" pitchFamily="2" charset="0"/>
              </a:rPr>
              <a:t>u</a:t>
            </a:r>
            <a:r>
              <a:rPr lang="en-US" sz="6000" b="1">
                <a:solidFill>
                  <a:srgbClr val="FF0000"/>
                </a:solidFill>
                <a:latin typeface="VNI-Avo" pitchFamily="2" charset="0"/>
              </a:rPr>
              <a:t>ng</a:t>
            </a:r>
          </a:p>
        </p:txBody>
      </p:sp>
      <p:graphicFrame>
        <p:nvGraphicFramePr>
          <p:cNvPr id="9" name="Table 8"/>
          <p:cNvGraphicFramePr>
            <a:graphicFrameLocks noGrp="1"/>
          </p:cNvGraphicFramePr>
          <p:nvPr/>
        </p:nvGraphicFramePr>
        <p:xfrm>
          <a:off x="4266135" y="1157572"/>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vi-VN" sz="4400" dirty="0">
                          <a:solidFill>
                            <a:schemeClr val="tx1"/>
                          </a:solidFill>
                          <a:latin typeface="VNI-Avo" pitchFamily="2" charset="0"/>
                        </a:rPr>
                        <a:t>tr</a:t>
                      </a:r>
                      <a:endParaRPr lang="en-US" sz="4400" dirty="0">
                        <a:solidFill>
                          <a:schemeClr val="tx1"/>
                        </a:solidFill>
                        <a:latin typeface="VNI-Avo" pitchFamily="2" charset="0"/>
                      </a:endParaRPr>
                    </a:p>
                  </a:txBody>
                  <a:tcPr/>
                </a:tc>
                <a:tc>
                  <a:txBody>
                    <a:bodyPr/>
                    <a:lstStyle/>
                    <a:p>
                      <a:pPr algn="ctr"/>
                      <a:r>
                        <a:rPr lang="vi-VN" sz="4400" dirty="0">
                          <a:solidFill>
                            <a:srgbClr val="FF0000"/>
                          </a:solidFill>
                          <a:latin typeface="VNI-Avo" pitchFamily="2" charset="0"/>
                        </a:rPr>
                        <a:t>o</a:t>
                      </a:r>
                      <a:r>
                        <a:rPr lang="en-US" sz="4400" dirty="0">
                          <a:solidFill>
                            <a:srgbClr val="FF0000"/>
                          </a:solidFill>
                          <a:latin typeface="VNI-Avo" pitchFamily="2" charset="0"/>
                        </a:rPr>
                        <a:t>ng</a:t>
                      </a:r>
                    </a:p>
                  </a:txBody>
                  <a:tcPr/>
                </a:tc>
                <a:extLst>
                  <a:ext uri="{0D108BD9-81ED-4DB2-BD59-A6C34878D82A}">
                    <a16:rowId xmlns:a16="http://schemas.microsoft.com/office/drawing/2014/main" val="289549917"/>
                  </a:ext>
                </a:extLst>
              </a:tr>
              <a:tr h="433699">
                <a:tc gridSpan="2">
                  <a:txBody>
                    <a:bodyPr/>
                    <a:lstStyle/>
                    <a:p>
                      <a:pPr algn="ctr"/>
                      <a:r>
                        <a:rPr lang="vi-VN" sz="4400" b="1" i="0" dirty="0">
                          <a:solidFill>
                            <a:schemeClr val="tx1"/>
                          </a:solidFill>
                          <a:latin typeface="VNI-Avo" pitchFamily="2" charset="0"/>
                        </a:rPr>
                        <a:t>tr</a:t>
                      </a:r>
                      <a:r>
                        <a:rPr lang="vi-VN" sz="4400" b="1" i="0" dirty="0">
                          <a:solidFill>
                            <a:srgbClr val="FF0000"/>
                          </a:solidFill>
                          <a:latin typeface="VNI-Avo" pitchFamily="2" charset="0"/>
                        </a:rPr>
                        <a:t>o</a:t>
                      </a:r>
                      <a:r>
                        <a:rPr lang="en-US" sz="4400" b="1" i="0" dirty="0">
                          <a:solidFill>
                            <a:srgbClr val="FF0000"/>
                          </a:solidFill>
                          <a:latin typeface="VNI-Avo" pitchFamily="2" charset="0"/>
                        </a:rPr>
                        <a:t>ng</a:t>
                      </a: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926837" y="2810024"/>
            <a:ext cx="2109006" cy="769441"/>
          </a:xfrm>
          <a:prstGeom prst="rect">
            <a:avLst/>
          </a:prstGeom>
          <a:noFill/>
        </p:spPr>
        <p:txBody>
          <a:bodyPr wrap="square" rtlCol="0">
            <a:spAutoFit/>
          </a:bodyPr>
          <a:lstStyle/>
          <a:p>
            <a:r>
              <a:rPr lang="vi-VN" sz="4400" dirty="0">
                <a:latin typeface="VNI-Avo" pitchFamily="2" charset="0"/>
              </a:rPr>
              <a:t>doøng</a:t>
            </a:r>
            <a:endParaRPr lang="en-US" sz="4400" dirty="0">
              <a:latin typeface="VNI-Avo" pitchFamily="2" charset="0"/>
            </a:endParaRPr>
          </a:p>
        </p:txBody>
      </p:sp>
      <p:sp>
        <p:nvSpPr>
          <p:cNvPr id="11" name="TextBox 10"/>
          <p:cNvSpPr txBox="1"/>
          <p:nvPr/>
        </p:nvSpPr>
        <p:spPr>
          <a:xfrm>
            <a:off x="3510082" y="2816185"/>
            <a:ext cx="2064475" cy="769441"/>
          </a:xfrm>
          <a:prstGeom prst="rect">
            <a:avLst/>
          </a:prstGeom>
          <a:noFill/>
        </p:spPr>
        <p:txBody>
          <a:bodyPr wrap="square" rtlCol="0">
            <a:spAutoFit/>
          </a:bodyPr>
          <a:lstStyle/>
          <a:p>
            <a:r>
              <a:rPr lang="vi-VN" sz="4400" dirty="0">
                <a:latin typeface="VNI-Avo" pitchFamily="2" charset="0"/>
              </a:rPr>
              <a:t>voõng</a:t>
            </a:r>
            <a:endParaRPr lang="en-US" sz="4400" dirty="0">
              <a:latin typeface="VNI-Avo" pitchFamily="2" charset="0"/>
            </a:endParaRPr>
          </a:p>
        </p:txBody>
      </p:sp>
      <p:sp>
        <p:nvSpPr>
          <p:cNvPr id="12" name="TextBox 11"/>
          <p:cNvSpPr txBox="1"/>
          <p:nvPr/>
        </p:nvSpPr>
        <p:spPr>
          <a:xfrm>
            <a:off x="6226677" y="2813812"/>
            <a:ext cx="1764281" cy="769441"/>
          </a:xfrm>
          <a:prstGeom prst="rect">
            <a:avLst/>
          </a:prstGeom>
          <a:noFill/>
        </p:spPr>
        <p:txBody>
          <a:bodyPr wrap="square" rtlCol="0">
            <a:spAutoFit/>
          </a:bodyPr>
          <a:lstStyle/>
          <a:p>
            <a:r>
              <a:rPr lang="vi-VN" sz="4400">
                <a:latin typeface="VNI-Avo" pitchFamily="2" charset="0"/>
              </a:rPr>
              <a:t>boång</a:t>
            </a:r>
            <a:endParaRPr lang="en-US" sz="4400">
              <a:latin typeface="VNI-Avo" pitchFamily="2" charset="0"/>
            </a:endParaRPr>
          </a:p>
        </p:txBody>
      </p:sp>
      <p:sp>
        <p:nvSpPr>
          <p:cNvPr id="16" name="TextBox 15"/>
          <p:cNvSpPr txBox="1"/>
          <p:nvPr/>
        </p:nvSpPr>
        <p:spPr>
          <a:xfrm>
            <a:off x="0" y="6067082"/>
            <a:ext cx="4077080" cy="769441"/>
          </a:xfrm>
          <a:prstGeom prst="rect">
            <a:avLst/>
          </a:prstGeom>
          <a:noFill/>
        </p:spPr>
        <p:txBody>
          <a:bodyPr wrap="square" rtlCol="0">
            <a:spAutoFit/>
          </a:bodyPr>
          <a:lstStyle/>
          <a:p>
            <a:r>
              <a:rPr lang="vi-VN" sz="4400" dirty="0">
                <a:latin typeface="VNI-Avo" pitchFamily="2" charset="0"/>
              </a:rPr>
              <a:t>chong choùng</a:t>
            </a:r>
            <a:endParaRPr lang="en-US" sz="4400" dirty="0">
              <a:latin typeface="VNI-Avo" pitchFamily="2" charset="0"/>
            </a:endParaRPr>
          </a:p>
        </p:txBody>
      </p:sp>
      <p:sp>
        <p:nvSpPr>
          <p:cNvPr id="17" name="TextBox 16"/>
          <p:cNvSpPr txBox="1"/>
          <p:nvPr/>
        </p:nvSpPr>
        <p:spPr>
          <a:xfrm>
            <a:off x="4096130" y="6041822"/>
            <a:ext cx="3510798" cy="769441"/>
          </a:xfrm>
          <a:prstGeom prst="rect">
            <a:avLst/>
          </a:prstGeom>
          <a:noFill/>
        </p:spPr>
        <p:txBody>
          <a:bodyPr wrap="square" rtlCol="0">
            <a:spAutoFit/>
          </a:bodyPr>
          <a:lstStyle/>
          <a:p>
            <a:r>
              <a:rPr lang="vi-VN" sz="4400" dirty="0">
                <a:latin typeface="VNI-Avo" pitchFamily="2" charset="0"/>
              </a:rPr>
              <a:t>boâng suùng</a:t>
            </a:r>
            <a:endParaRPr lang="en-US" sz="4400" dirty="0">
              <a:latin typeface="VNI-Avo" pitchFamily="2" charset="0"/>
            </a:endParaRPr>
          </a:p>
        </p:txBody>
      </p:sp>
      <p:sp>
        <p:nvSpPr>
          <p:cNvPr id="18" name="TextBox 17"/>
          <p:cNvSpPr txBox="1"/>
          <p:nvPr/>
        </p:nvSpPr>
        <p:spPr>
          <a:xfrm>
            <a:off x="7742482" y="6117098"/>
            <a:ext cx="3763718" cy="769441"/>
          </a:xfrm>
          <a:prstGeom prst="rect">
            <a:avLst/>
          </a:prstGeom>
          <a:noFill/>
        </p:spPr>
        <p:txBody>
          <a:bodyPr wrap="square" rtlCol="0">
            <a:spAutoFit/>
          </a:bodyPr>
          <a:lstStyle/>
          <a:p>
            <a:r>
              <a:rPr lang="vi-VN" sz="4400">
                <a:latin typeface="VNI-Avo" pitchFamily="2" charset="0"/>
              </a:rPr>
              <a:t>baùnh chöng</a:t>
            </a:r>
            <a:endParaRPr lang="en-US" sz="4400">
              <a:latin typeface="VNI-Avo" pitchFamily="2" charset="0"/>
            </a:endParaRPr>
          </a:p>
        </p:txBody>
      </p:sp>
      <p:sp>
        <p:nvSpPr>
          <p:cNvPr id="25" name="TextBox 24"/>
          <p:cNvSpPr txBox="1"/>
          <p:nvPr/>
        </p:nvSpPr>
        <p:spPr>
          <a:xfrm>
            <a:off x="926836" y="3467855"/>
            <a:ext cx="2166147" cy="769441"/>
          </a:xfrm>
          <a:prstGeom prst="rect">
            <a:avLst/>
          </a:prstGeom>
          <a:noFill/>
        </p:spPr>
        <p:txBody>
          <a:bodyPr wrap="square" rtlCol="0">
            <a:spAutoFit/>
          </a:bodyPr>
          <a:lstStyle/>
          <a:p>
            <a:r>
              <a:rPr lang="vi-VN" sz="4400">
                <a:latin typeface="VNI-Avo" pitchFamily="2" charset="0"/>
              </a:rPr>
              <a:t>thuùng</a:t>
            </a:r>
            <a:endParaRPr lang="en-US" sz="4400">
              <a:latin typeface="VNI-Avo" pitchFamily="2" charset="0"/>
            </a:endParaRPr>
          </a:p>
        </p:txBody>
      </p:sp>
      <p:sp>
        <p:nvSpPr>
          <p:cNvPr id="26" name="TextBox 25"/>
          <p:cNvSpPr txBox="1"/>
          <p:nvPr/>
        </p:nvSpPr>
        <p:spPr>
          <a:xfrm>
            <a:off x="3510082" y="3474016"/>
            <a:ext cx="2064475" cy="769441"/>
          </a:xfrm>
          <a:prstGeom prst="rect">
            <a:avLst/>
          </a:prstGeom>
          <a:noFill/>
        </p:spPr>
        <p:txBody>
          <a:bodyPr wrap="square" rtlCol="0">
            <a:spAutoFit/>
          </a:bodyPr>
          <a:lstStyle/>
          <a:p>
            <a:r>
              <a:rPr lang="vi-VN" sz="4400">
                <a:latin typeface="VNI-Avo" pitchFamily="2" charset="0"/>
              </a:rPr>
              <a:t>vuõng</a:t>
            </a:r>
            <a:endParaRPr lang="en-US" sz="4400">
              <a:latin typeface="VNI-Avo" pitchFamily="2" charset="0"/>
            </a:endParaRPr>
          </a:p>
        </p:txBody>
      </p:sp>
      <p:sp>
        <p:nvSpPr>
          <p:cNvPr id="27" name="TextBox 26"/>
          <p:cNvSpPr txBox="1"/>
          <p:nvPr/>
        </p:nvSpPr>
        <p:spPr>
          <a:xfrm>
            <a:off x="6226677" y="3471643"/>
            <a:ext cx="1764281" cy="769441"/>
          </a:xfrm>
          <a:prstGeom prst="rect">
            <a:avLst/>
          </a:prstGeom>
          <a:noFill/>
        </p:spPr>
        <p:txBody>
          <a:bodyPr wrap="square" rtlCol="0">
            <a:spAutoFit/>
          </a:bodyPr>
          <a:lstStyle/>
          <a:p>
            <a:r>
              <a:rPr lang="vi-VN" sz="4400">
                <a:latin typeface="VNI-Avo" pitchFamily="2" charset="0"/>
              </a:rPr>
              <a:t>ñöïng</a:t>
            </a:r>
            <a:endParaRPr lang="en-US" sz="4400">
              <a:latin typeface="VNI-Avo" pitchFamily="2" charset="0"/>
            </a:endParaRPr>
          </a:p>
        </p:txBody>
      </p:sp>
      <p:sp>
        <p:nvSpPr>
          <p:cNvPr id="23" name="TextBox 22"/>
          <p:cNvSpPr txBox="1"/>
          <p:nvPr/>
        </p:nvSpPr>
        <p:spPr>
          <a:xfrm>
            <a:off x="8268785" y="-57150"/>
            <a:ext cx="1760600" cy="1015663"/>
          </a:xfrm>
          <a:prstGeom prst="rect">
            <a:avLst/>
          </a:prstGeom>
          <a:noFill/>
        </p:spPr>
        <p:txBody>
          <a:bodyPr wrap="square" rtlCol="0">
            <a:spAutoFit/>
          </a:bodyPr>
          <a:lstStyle/>
          <a:p>
            <a:r>
              <a:rPr lang="vi-VN" sz="6000" b="1">
                <a:solidFill>
                  <a:srgbClr val="FF0000"/>
                </a:solidFill>
                <a:latin typeface="VNI-Avo" pitchFamily="2" charset="0"/>
              </a:rPr>
              <a:t>ö</a:t>
            </a:r>
            <a:r>
              <a:rPr lang="en-US" sz="6000" b="1">
                <a:solidFill>
                  <a:srgbClr val="FF0000"/>
                </a:solidFill>
                <a:latin typeface="VNI-Avo" pitchFamily="2" charset="0"/>
              </a:rPr>
              <a:t>ng</a:t>
            </a:r>
          </a:p>
        </p:txBody>
      </p:sp>
      <p:sp>
        <p:nvSpPr>
          <p:cNvPr id="24" name="TextBox 23"/>
          <p:cNvSpPr txBox="1"/>
          <p:nvPr/>
        </p:nvSpPr>
        <p:spPr>
          <a:xfrm>
            <a:off x="8829158" y="2750935"/>
            <a:ext cx="1764281" cy="769441"/>
          </a:xfrm>
          <a:prstGeom prst="rect">
            <a:avLst/>
          </a:prstGeom>
          <a:noFill/>
        </p:spPr>
        <p:txBody>
          <a:bodyPr wrap="square" rtlCol="0">
            <a:spAutoFit/>
          </a:bodyPr>
          <a:lstStyle/>
          <a:p>
            <a:r>
              <a:rPr lang="vi-VN" sz="4400">
                <a:latin typeface="VNI-Avo" pitchFamily="2" charset="0"/>
              </a:rPr>
              <a:t>coäng</a:t>
            </a:r>
            <a:endParaRPr lang="en-US" sz="4400">
              <a:latin typeface="VNI-Avo" pitchFamily="2" charset="0"/>
            </a:endParaRPr>
          </a:p>
        </p:txBody>
      </p:sp>
      <p:sp>
        <p:nvSpPr>
          <p:cNvPr id="31" name="TextBox 30"/>
          <p:cNvSpPr txBox="1"/>
          <p:nvPr/>
        </p:nvSpPr>
        <p:spPr>
          <a:xfrm>
            <a:off x="8829158" y="3408766"/>
            <a:ext cx="1764281" cy="769441"/>
          </a:xfrm>
          <a:prstGeom prst="rect">
            <a:avLst/>
          </a:prstGeom>
          <a:noFill/>
        </p:spPr>
        <p:txBody>
          <a:bodyPr wrap="square" rtlCol="0">
            <a:spAutoFit/>
          </a:bodyPr>
          <a:lstStyle/>
          <a:p>
            <a:r>
              <a:rPr lang="vi-VN" sz="4400">
                <a:latin typeface="VNI-Avo" pitchFamily="2" charset="0"/>
              </a:rPr>
              <a:t>höûng</a:t>
            </a:r>
            <a:endParaRPr lang="en-US" sz="4400">
              <a:latin typeface="VNI-Avo" pitchFamily="2" charset="0"/>
            </a:endParaRPr>
          </a:p>
        </p:txBody>
      </p:sp>
      <p:pic>
        <p:nvPicPr>
          <p:cNvPr id="13" name="Picture 12"/>
          <p:cNvPicPr>
            <a:picLocks noChangeAspect="1"/>
          </p:cNvPicPr>
          <p:nvPr/>
        </p:nvPicPr>
        <p:blipFill>
          <a:blip r:embed="rId3"/>
          <a:stretch>
            <a:fillRect/>
          </a:stretch>
        </p:blipFill>
        <p:spPr>
          <a:xfrm>
            <a:off x="840351" y="4293492"/>
            <a:ext cx="2090576" cy="1823606"/>
          </a:xfrm>
          <a:prstGeom prst="rect">
            <a:avLst/>
          </a:prstGeom>
        </p:spPr>
      </p:pic>
      <p:pic>
        <p:nvPicPr>
          <p:cNvPr id="14" name="Picture 13"/>
          <p:cNvPicPr>
            <a:picLocks noChangeAspect="1"/>
          </p:cNvPicPr>
          <p:nvPr/>
        </p:nvPicPr>
        <p:blipFill>
          <a:blip r:embed="rId4"/>
          <a:stretch>
            <a:fillRect/>
          </a:stretch>
        </p:blipFill>
        <p:spPr>
          <a:xfrm>
            <a:off x="4754276" y="4309586"/>
            <a:ext cx="1868518" cy="1868518"/>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8618" t="801" r="43845" b="17068"/>
          <a:stretch/>
        </p:blipFill>
        <p:spPr>
          <a:xfrm>
            <a:off x="8420186" y="4365249"/>
            <a:ext cx="2067961" cy="1688972"/>
          </a:xfrm>
          <a:prstGeom prst="rect">
            <a:avLst/>
          </a:prstGeom>
        </p:spPr>
      </p:pic>
    </p:spTree>
    <p:extLst>
      <p:ext uri="{BB962C8B-B14F-4D97-AF65-F5344CB8AC3E}">
        <p14:creationId xmlns:p14="http://schemas.microsoft.com/office/powerpoint/2010/main" val="3030136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2" name="Picture 1">
            <a:hlinkClick r:id="rId2"/>
          </p:cNvPr>
          <p:cNvPicPr>
            <a:picLocks noChangeAspect="1"/>
          </p:cNvPicPr>
          <p:nvPr/>
        </p:nvPicPr>
        <p:blipFill>
          <a:blip r:embed="rId3"/>
          <a:stretch>
            <a:fillRect/>
          </a:stretch>
        </p:blipFill>
        <p:spPr>
          <a:xfrm>
            <a:off x="986742" y="271583"/>
            <a:ext cx="9192843" cy="4997242"/>
          </a:xfrm>
          <a:prstGeom prst="rect">
            <a:avLst/>
          </a:prstGeom>
        </p:spPr>
      </p:pic>
      <p:sp>
        <p:nvSpPr>
          <p:cNvPr id="8" name="TextBox 7"/>
          <p:cNvSpPr txBox="1"/>
          <p:nvPr/>
        </p:nvSpPr>
        <p:spPr>
          <a:xfrm>
            <a:off x="296761" y="5206017"/>
            <a:ext cx="11849100" cy="1384995"/>
          </a:xfrm>
          <a:prstGeom prst="rect">
            <a:avLst/>
          </a:prstGeom>
          <a:noFill/>
        </p:spPr>
        <p:txBody>
          <a:bodyPr wrap="square" rtlCol="0">
            <a:spAutoFit/>
          </a:bodyPr>
          <a:lstStyle/>
          <a:p>
            <a:r>
              <a:rPr lang="en-US" sz="2800" b="1">
                <a:latin typeface="VNI-Avo" pitchFamily="2" charset="0"/>
              </a:rPr>
              <a:t>    Nam theo meï ñi chôï. Chôï ñoâng vui  vaø baùn ñuû thöù. Ngay töø coång laø nhöõng daõy haøng ñoà duøng gia ñình. Beân trong laø haøng rau, thòt vaø caù. Nam thích laém vì laàn ñaàu cuøng meï ñi chôï.</a:t>
            </a:r>
          </a:p>
        </p:txBody>
      </p:sp>
      <p:sp>
        <p:nvSpPr>
          <p:cNvPr id="10" name="Rectangle 9"/>
          <p:cNvSpPr/>
          <p:nvPr/>
        </p:nvSpPr>
        <p:spPr>
          <a:xfrm>
            <a:off x="2208728" y="5655168"/>
            <a:ext cx="859531" cy="523220"/>
          </a:xfrm>
          <a:prstGeom prst="rect">
            <a:avLst/>
          </a:prstGeom>
        </p:spPr>
        <p:txBody>
          <a:bodyPr wrap="none">
            <a:spAutoFit/>
          </a:bodyPr>
          <a:lstStyle/>
          <a:p>
            <a:r>
              <a:rPr lang="en-US" sz="2800" b="1">
                <a:solidFill>
                  <a:srgbClr val="FF00FF"/>
                </a:solidFill>
                <a:latin typeface="VNI-Avo" pitchFamily="2" charset="0"/>
              </a:rPr>
              <a:t>öng</a:t>
            </a:r>
            <a:endParaRPr lang="en-US">
              <a:solidFill>
                <a:srgbClr val="FF00FF"/>
              </a:solidFill>
            </a:endParaRPr>
          </a:p>
        </p:txBody>
      </p:sp>
      <p:sp>
        <p:nvSpPr>
          <p:cNvPr id="11" name="Rectangle 10"/>
          <p:cNvSpPr/>
          <p:nvPr/>
        </p:nvSpPr>
        <p:spPr>
          <a:xfrm>
            <a:off x="5649113" y="5647548"/>
            <a:ext cx="859531" cy="523220"/>
          </a:xfrm>
          <a:prstGeom prst="rect">
            <a:avLst/>
          </a:prstGeom>
        </p:spPr>
        <p:txBody>
          <a:bodyPr wrap="none">
            <a:spAutoFit/>
          </a:bodyPr>
          <a:lstStyle/>
          <a:p>
            <a:r>
              <a:rPr lang="en-US" sz="2800" b="1">
                <a:solidFill>
                  <a:srgbClr val="0000FF"/>
                </a:solidFill>
                <a:latin typeface="VNI-Avo" pitchFamily="2" charset="0"/>
              </a:rPr>
              <a:t>ung</a:t>
            </a:r>
            <a:endParaRPr lang="en-US">
              <a:solidFill>
                <a:srgbClr val="0000FF"/>
              </a:solidFill>
            </a:endParaRPr>
          </a:p>
        </p:txBody>
      </p:sp>
      <p:sp>
        <p:nvSpPr>
          <p:cNvPr id="12" name="Rectangle 11"/>
          <p:cNvSpPr/>
          <p:nvPr/>
        </p:nvSpPr>
        <p:spPr>
          <a:xfrm>
            <a:off x="5637884" y="5224436"/>
            <a:ext cx="889987" cy="523220"/>
          </a:xfrm>
          <a:prstGeom prst="rect">
            <a:avLst/>
          </a:prstGeom>
        </p:spPr>
        <p:txBody>
          <a:bodyPr wrap="none">
            <a:spAutoFit/>
          </a:bodyPr>
          <a:lstStyle/>
          <a:p>
            <a:r>
              <a:rPr lang="en-US" sz="2800" b="1">
                <a:solidFill>
                  <a:srgbClr val="FF0000"/>
                </a:solidFill>
                <a:latin typeface="VNI-Avo" pitchFamily="2" charset="0"/>
              </a:rPr>
              <a:t>oâng</a:t>
            </a:r>
            <a:endParaRPr lang="en-US">
              <a:solidFill>
                <a:srgbClr val="FF0000"/>
              </a:solidFill>
            </a:endParaRPr>
          </a:p>
        </p:txBody>
      </p:sp>
      <p:sp>
        <p:nvSpPr>
          <p:cNvPr id="13" name="Rectangle 12"/>
          <p:cNvSpPr/>
          <p:nvPr/>
        </p:nvSpPr>
        <p:spPr>
          <a:xfrm>
            <a:off x="531238" y="5647548"/>
            <a:ext cx="889987" cy="523220"/>
          </a:xfrm>
          <a:prstGeom prst="rect">
            <a:avLst/>
          </a:prstGeom>
        </p:spPr>
        <p:txBody>
          <a:bodyPr wrap="none">
            <a:spAutoFit/>
          </a:bodyPr>
          <a:lstStyle/>
          <a:p>
            <a:r>
              <a:rPr lang="en-US" sz="2800" b="1">
                <a:solidFill>
                  <a:srgbClr val="FF0000"/>
                </a:solidFill>
                <a:latin typeface="VNI-Avo" pitchFamily="2" charset="0"/>
              </a:rPr>
              <a:t>oâng</a:t>
            </a:r>
            <a:endParaRPr lang="en-US">
              <a:solidFill>
                <a:srgbClr val="FF0000"/>
              </a:solidFill>
            </a:endParaRPr>
          </a:p>
        </p:txBody>
      </p:sp>
      <p:sp>
        <p:nvSpPr>
          <p:cNvPr id="14" name="Rectangle 13"/>
          <p:cNvSpPr/>
          <p:nvPr/>
        </p:nvSpPr>
        <p:spPr>
          <a:xfrm>
            <a:off x="9058346" y="5657174"/>
            <a:ext cx="875561" cy="523220"/>
          </a:xfrm>
          <a:prstGeom prst="rect">
            <a:avLst/>
          </a:prstGeom>
        </p:spPr>
        <p:txBody>
          <a:bodyPr wrap="none">
            <a:spAutoFit/>
          </a:bodyPr>
          <a:lstStyle/>
          <a:p>
            <a:r>
              <a:rPr lang="en-US" sz="2800" b="1">
                <a:solidFill>
                  <a:srgbClr val="00B050"/>
                </a:solidFill>
                <a:latin typeface="VNI-Avo" pitchFamily="2" charset="0"/>
              </a:rPr>
              <a:t>ong</a:t>
            </a:r>
            <a:endParaRPr lang="en-US">
              <a:solidFill>
                <a:srgbClr val="00B050"/>
              </a:solidFill>
            </a:endParaRPr>
          </a:p>
        </p:txBody>
      </p:sp>
    </p:spTree>
    <p:extLst>
      <p:ext uri="{BB962C8B-B14F-4D97-AF65-F5344CB8AC3E}">
        <p14:creationId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296886" y="184138"/>
            <a:ext cx="7761514" cy="646331"/>
          </a:xfrm>
          <a:prstGeom prst="rect">
            <a:avLst/>
          </a:prstGeom>
          <a:noFill/>
        </p:spPr>
        <p:txBody>
          <a:bodyPr wrap="square" rtlCol="0">
            <a:spAutoFit/>
          </a:bodyPr>
          <a:lstStyle/>
          <a:p>
            <a:pPr algn="ctr"/>
            <a:r>
              <a:rPr lang="en-US" sz="3600">
                <a:latin typeface="VNI-Avo" pitchFamily="2" charset="0"/>
              </a:rPr>
              <a:t>Chôï vaø sieâu thò</a:t>
            </a: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4" name="Picture 3">
            <a:hlinkClick r:id="rId3"/>
          </p:cNvPr>
          <p:cNvPicPr>
            <a:picLocks noChangeAspect="1"/>
          </p:cNvPicPr>
          <p:nvPr/>
        </p:nvPicPr>
        <p:blipFill>
          <a:blip r:embed="rId4"/>
          <a:stretch>
            <a:fillRect/>
          </a:stretch>
        </p:blipFill>
        <p:spPr>
          <a:xfrm>
            <a:off x="2144965" y="1078022"/>
            <a:ext cx="8761734" cy="5683958"/>
          </a:xfrm>
          <a:prstGeom prst="rect">
            <a:avLst/>
          </a:prstGeom>
        </p:spPr>
      </p:pic>
    </p:spTree>
    <p:extLst>
      <p:ext uri="{BB962C8B-B14F-4D97-AF65-F5344CB8AC3E}">
        <p14:creationId xmlns:p14="http://schemas.microsoft.com/office/powerpoint/2010/main" val="4168183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870</TotalTime>
  <Words>171</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VNI-Avo</vt: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huong vu</cp:lastModifiedBy>
  <cp:revision>318</cp:revision>
  <dcterms:created xsi:type="dcterms:W3CDTF">2020-10-19T12:51:54Z</dcterms:created>
  <dcterms:modified xsi:type="dcterms:W3CDTF">2025-12-11T04:42:31Z</dcterms:modified>
  <cp:category>Kết nối tri thức với cuộc sống</cp:category>
</cp:coreProperties>
</file>